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3C5B1F-183E-4ECF-9CDC-7507C3FE8544}" vWet="6" dt="2022-05-04T01:57:21.728"/>
    <p1510:client id="{79A76AA4-9922-4116-B4BA-DF3F6C41798F}" v="333" dt="2022-05-04T02:07:57.8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ryn Gough" userId="13eadec0-3913-4540-a889-bad59afb205e" providerId="ADAL" clId="{79A76AA4-9922-4116-B4BA-DF3F6C41798F}"/>
    <pc:docChg chg="undo custSel modSld">
      <pc:chgData name="Taryn Gough" userId="13eadec0-3913-4540-a889-bad59afb205e" providerId="ADAL" clId="{79A76AA4-9922-4116-B4BA-DF3F6C41798F}" dt="2022-05-04T02:07:57.888" v="622" actId="20577"/>
      <pc:docMkLst>
        <pc:docMk/>
      </pc:docMkLst>
      <pc:sldChg chg="modSp mod">
        <pc:chgData name="Taryn Gough" userId="13eadec0-3913-4540-a889-bad59afb205e" providerId="ADAL" clId="{79A76AA4-9922-4116-B4BA-DF3F6C41798F}" dt="2022-05-04T01:57:21.381" v="516" actId="20577"/>
        <pc:sldMkLst>
          <pc:docMk/>
          <pc:sldMk cId="440290590" sldId="256"/>
        </pc:sldMkLst>
        <pc:spChg chg="mod">
          <ac:chgData name="Taryn Gough" userId="13eadec0-3913-4540-a889-bad59afb205e" providerId="ADAL" clId="{79A76AA4-9922-4116-B4BA-DF3F6C41798F}" dt="2022-05-04T01:57:21.381" v="516" actId="20577"/>
          <ac:spMkLst>
            <pc:docMk/>
            <pc:sldMk cId="440290590" sldId="256"/>
            <ac:spMk id="2" creationId="{00000000-0000-0000-0000-000000000000}"/>
          </ac:spMkLst>
        </pc:spChg>
      </pc:sldChg>
      <pc:sldChg chg="modSp mod">
        <pc:chgData name="Taryn Gough" userId="13eadec0-3913-4540-a889-bad59afb205e" providerId="ADAL" clId="{79A76AA4-9922-4116-B4BA-DF3F6C41798F}" dt="2022-05-04T02:07:38.578" v="584" actId="20577"/>
        <pc:sldMkLst>
          <pc:docMk/>
          <pc:sldMk cId="1531252137" sldId="257"/>
        </pc:sldMkLst>
        <pc:spChg chg="mod">
          <ac:chgData name="Taryn Gough" userId="13eadec0-3913-4540-a889-bad59afb205e" providerId="ADAL" clId="{79A76AA4-9922-4116-B4BA-DF3F6C41798F}" dt="2022-05-04T02:07:29.203" v="565" actId="20577"/>
          <ac:spMkLst>
            <pc:docMk/>
            <pc:sldMk cId="1531252137" sldId="257"/>
            <ac:spMk id="4" creationId="{00000000-0000-0000-0000-000000000000}"/>
          </ac:spMkLst>
        </pc:spChg>
        <pc:spChg chg="mod">
          <ac:chgData name="Taryn Gough" userId="13eadec0-3913-4540-a889-bad59afb205e" providerId="ADAL" clId="{79A76AA4-9922-4116-B4BA-DF3F6C41798F}" dt="2022-05-04T02:07:38.578" v="584" actId="20577"/>
          <ac:spMkLst>
            <pc:docMk/>
            <pc:sldMk cId="1531252137" sldId="257"/>
            <ac:spMk id="5" creationId="{00000000-0000-0000-0000-000000000000}"/>
          </ac:spMkLst>
        </pc:spChg>
        <pc:spChg chg="mod">
          <ac:chgData name="Taryn Gough" userId="13eadec0-3913-4540-a889-bad59afb205e" providerId="ADAL" clId="{79A76AA4-9922-4116-B4BA-DF3F6C41798F}" dt="2022-05-04T02:06:37.374" v="541" actId="20577"/>
          <ac:spMkLst>
            <pc:docMk/>
            <pc:sldMk cId="1531252137" sldId="257"/>
            <ac:spMk id="6" creationId="{00000000-0000-0000-0000-000000000000}"/>
          </ac:spMkLst>
        </pc:spChg>
        <pc:spChg chg="mod">
          <ac:chgData name="Taryn Gough" userId="13eadec0-3913-4540-a889-bad59afb205e" providerId="ADAL" clId="{79A76AA4-9922-4116-B4BA-DF3F6C41798F}" dt="2022-05-04T00:28:23.093" v="240" actId="6549"/>
          <ac:spMkLst>
            <pc:docMk/>
            <pc:sldMk cId="1531252137" sldId="257"/>
            <ac:spMk id="13" creationId="{00000000-0000-0000-0000-000000000000}"/>
          </ac:spMkLst>
        </pc:spChg>
      </pc:sldChg>
      <pc:sldChg chg="modSp mod">
        <pc:chgData name="Taryn Gough" userId="13eadec0-3913-4540-a889-bad59afb205e" providerId="ADAL" clId="{79A76AA4-9922-4116-B4BA-DF3F6C41798F}" dt="2022-05-04T02:07:57.888" v="622" actId="20577"/>
        <pc:sldMkLst>
          <pc:docMk/>
          <pc:sldMk cId="3093083062" sldId="258"/>
        </pc:sldMkLst>
        <pc:spChg chg="mod">
          <ac:chgData name="Taryn Gough" userId="13eadec0-3913-4540-a889-bad59afb205e" providerId="ADAL" clId="{79A76AA4-9922-4116-B4BA-DF3F6C41798F}" dt="2022-05-04T02:07:50.421" v="603" actId="20577"/>
          <ac:spMkLst>
            <pc:docMk/>
            <pc:sldMk cId="3093083062" sldId="258"/>
            <ac:spMk id="2" creationId="{00000000-0000-0000-0000-000000000000}"/>
          </ac:spMkLst>
        </pc:spChg>
        <pc:spChg chg="mod">
          <ac:chgData name="Taryn Gough" userId="13eadec0-3913-4540-a889-bad59afb205e" providerId="ADAL" clId="{79A76AA4-9922-4116-B4BA-DF3F6C41798F}" dt="2022-05-04T02:07:57.888" v="622" actId="20577"/>
          <ac:spMkLst>
            <pc:docMk/>
            <pc:sldMk cId="3093083062" sldId="258"/>
            <ac:spMk id="3" creationId="{00000000-0000-0000-0000-000000000000}"/>
          </ac:spMkLst>
        </pc:spChg>
        <pc:spChg chg="mod">
          <ac:chgData name="Taryn Gough" userId="13eadec0-3913-4540-a889-bad59afb205e" providerId="ADAL" clId="{79A76AA4-9922-4116-B4BA-DF3F6C41798F}" dt="2022-05-04T02:06:55.871" v="546" actId="20577"/>
          <ac:spMkLst>
            <pc:docMk/>
            <pc:sldMk cId="3093083062" sldId="258"/>
            <ac:spMk id="4" creationId="{00000000-0000-0000-0000-000000000000}"/>
          </ac:spMkLst>
        </pc:spChg>
        <pc:spChg chg="mod">
          <ac:chgData name="Taryn Gough" userId="13eadec0-3913-4540-a889-bad59afb205e" providerId="ADAL" clId="{79A76AA4-9922-4116-B4BA-DF3F6C41798F}" dt="2022-05-04T00:32:36.729" v="286" actId="255"/>
          <ac:spMkLst>
            <pc:docMk/>
            <pc:sldMk cId="3093083062" sldId="258"/>
            <ac:spMk id="5" creationId="{00000000-0000-0000-0000-000000000000}"/>
          </ac:spMkLst>
        </pc:spChg>
        <pc:spChg chg="mod">
          <ac:chgData name="Taryn Gough" userId="13eadec0-3913-4540-a889-bad59afb205e" providerId="ADAL" clId="{79A76AA4-9922-4116-B4BA-DF3F6C41798F}" dt="2022-05-04T00:30:43.614" v="269" actId="1076"/>
          <ac:spMkLst>
            <pc:docMk/>
            <pc:sldMk cId="3093083062" sldId="258"/>
            <ac:spMk id="7" creationId="{00000000-0000-0000-0000-000000000000}"/>
          </ac:spMkLst>
        </pc:spChg>
        <pc:spChg chg="mod">
          <ac:chgData name="Taryn Gough" userId="13eadec0-3913-4540-a889-bad59afb205e" providerId="ADAL" clId="{79A76AA4-9922-4116-B4BA-DF3F6C41798F}" dt="2022-05-04T01:56:22.409" v="499" actId="20577"/>
          <ac:spMkLst>
            <pc:docMk/>
            <pc:sldMk cId="3093083062" sldId="258"/>
            <ac:spMk id="20" creationId="{00000000-0000-0000-0000-000000000000}"/>
          </ac:spMkLst>
        </pc:spChg>
        <pc:spChg chg="mod">
          <ac:chgData name="Taryn Gough" userId="13eadec0-3913-4540-a889-bad59afb205e" providerId="ADAL" clId="{79A76AA4-9922-4116-B4BA-DF3F6C41798F}" dt="2022-05-04T00:32:20.749" v="283" actId="1076"/>
          <ac:spMkLst>
            <pc:docMk/>
            <pc:sldMk cId="3093083062" sldId="258"/>
            <ac:spMk id="21" creationId="{00000000-0000-0000-0000-000000000000}"/>
          </ac:spMkLst>
        </pc:spChg>
      </pc:sldChg>
      <pc:sldChg chg="modSp mod">
        <pc:chgData name="Taryn Gough" userId="13eadec0-3913-4540-a889-bad59afb205e" providerId="ADAL" clId="{79A76AA4-9922-4116-B4BA-DF3F6C41798F}" dt="2022-05-04T02:05:53.145" v="536" actId="20577"/>
        <pc:sldMkLst>
          <pc:docMk/>
          <pc:sldMk cId="2155664952" sldId="259"/>
        </pc:sldMkLst>
        <pc:spChg chg="mod">
          <ac:chgData name="Taryn Gough" userId="13eadec0-3913-4540-a889-bad59afb205e" providerId="ADAL" clId="{79A76AA4-9922-4116-B4BA-DF3F6C41798F}" dt="2022-05-04T01:56:42.226" v="514" actId="20577"/>
          <ac:spMkLst>
            <pc:docMk/>
            <pc:sldMk cId="2155664952" sldId="259"/>
            <ac:spMk id="2" creationId="{00000000-0000-0000-0000-000000000000}"/>
          </ac:spMkLst>
        </pc:spChg>
        <pc:spChg chg="mod">
          <ac:chgData name="Taryn Gough" userId="13eadec0-3913-4540-a889-bad59afb205e" providerId="ADAL" clId="{79A76AA4-9922-4116-B4BA-DF3F6C41798F}" dt="2022-05-04T02:05:53.145" v="536" actId="20577"/>
          <ac:spMkLst>
            <pc:docMk/>
            <pc:sldMk cId="2155664952" sldId="259"/>
            <ac:spMk id="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F122D-E598-4B9B-B2B1-D338C7CC184F}" type="datetimeFigureOut">
              <a:rPr lang="en-AU" smtClean="0"/>
              <a:t>3/05/2022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09B99-2C0A-4BB2-AFFC-22DB53A47E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0803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F122D-E598-4B9B-B2B1-D338C7CC184F}" type="datetimeFigureOut">
              <a:rPr lang="en-AU" smtClean="0"/>
              <a:t>3/05/2022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09B99-2C0A-4BB2-AFFC-22DB53A47E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61715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F122D-E598-4B9B-B2B1-D338C7CC184F}" type="datetimeFigureOut">
              <a:rPr lang="en-AU" smtClean="0"/>
              <a:t>3/05/2022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09B99-2C0A-4BB2-AFFC-22DB53A47E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130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F122D-E598-4B9B-B2B1-D338C7CC184F}" type="datetimeFigureOut">
              <a:rPr lang="en-AU" smtClean="0"/>
              <a:t>3/05/2022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09B99-2C0A-4BB2-AFFC-22DB53A47E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79092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F122D-E598-4B9B-B2B1-D338C7CC184F}" type="datetimeFigureOut">
              <a:rPr lang="en-AU" smtClean="0"/>
              <a:t>3/05/2022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09B99-2C0A-4BB2-AFFC-22DB53A47E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3830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F122D-E598-4B9B-B2B1-D338C7CC184F}" type="datetimeFigureOut">
              <a:rPr lang="en-AU" smtClean="0"/>
              <a:t>3/05/2022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09B99-2C0A-4BB2-AFFC-22DB53A47E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9823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F122D-E598-4B9B-B2B1-D338C7CC184F}" type="datetimeFigureOut">
              <a:rPr lang="en-AU" smtClean="0"/>
              <a:t>3/05/2022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09B99-2C0A-4BB2-AFFC-22DB53A47E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51363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F122D-E598-4B9B-B2B1-D338C7CC184F}" type="datetimeFigureOut">
              <a:rPr lang="en-AU" smtClean="0"/>
              <a:t>3/05/2022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09B99-2C0A-4BB2-AFFC-22DB53A47E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803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F122D-E598-4B9B-B2B1-D338C7CC184F}" type="datetimeFigureOut">
              <a:rPr lang="en-AU" smtClean="0"/>
              <a:t>3/05/2022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09B99-2C0A-4BB2-AFFC-22DB53A47E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6443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F122D-E598-4B9B-B2B1-D338C7CC184F}" type="datetimeFigureOut">
              <a:rPr lang="en-AU" smtClean="0"/>
              <a:t>3/05/2022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09B99-2C0A-4BB2-AFFC-22DB53A47E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1265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F122D-E598-4B9B-B2B1-D338C7CC184F}" type="datetimeFigureOut">
              <a:rPr lang="en-AU" smtClean="0"/>
              <a:t>3/05/2022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09B99-2C0A-4BB2-AFFC-22DB53A47E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0206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F122D-E598-4B9B-B2B1-D338C7CC184F}" type="datetimeFigureOut">
              <a:rPr lang="en-AU" smtClean="0"/>
              <a:t>3/05/2022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09B99-2C0A-4BB2-AFFC-22DB53A47E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5876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b="1"/>
              <a:t>LIAISON OBSERVATIONS AND ROUND-TABLE VISITS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64181"/>
            <a:ext cx="9144000" cy="155863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>
                <a:solidFill>
                  <a:schemeClr val="accent6">
                    <a:lumMod val="75000"/>
                  </a:schemeClr>
                </a:solidFill>
              </a:rPr>
              <a:t>ALWAYS REFER TO LIAISON CHECKLIST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>
                <a:solidFill>
                  <a:schemeClr val="accent6">
                    <a:lumMod val="75000"/>
                  </a:schemeClr>
                </a:solidFill>
              </a:rPr>
              <a:t>BE AWARE THAT WEEKS MAY BE REFERRED TO AS WEEKS OF THE BLOCK </a:t>
            </a:r>
            <a:r>
              <a:rPr lang="en-AU" u="sng">
                <a:solidFill>
                  <a:schemeClr val="accent6">
                    <a:lumMod val="75000"/>
                  </a:schemeClr>
                </a:solidFill>
              </a:rPr>
              <a:t>OR </a:t>
            </a:r>
            <a:r>
              <a:rPr lang="en-AU">
                <a:solidFill>
                  <a:schemeClr val="accent6">
                    <a:lumMod val="75000"/>
                  </a:schemeClr>
                </a:solidFill>
              </a:rPr>
              <a:t>WEEKS OF THE TERM ON THE CHECKLIST AND IN THE HANDBOOK</a:t>
            </a:r>
          </a:p>
        </p:txBody>
      </p:sp>
    </p:spTree>
    <p:extLst>
      <p:ext uri="{BB962C8B-B14F-4D97-AF65-F5344CB8AC3E}">
        <p14:creationId xmlns:p14="http://schemas.microsoft.com/office/powerpoint/2010/main" val="440290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"/>
          <p:cNvSpPr>
            <a:spLocks noChangeArrowheads="1"/>
          </p:cNvSpPr>
          <p:nvPr/>
        </p:nvSpPr>
        <p:spPr bwMode="auto">
          <a:xfrm>
            <a:off x="701963" y="1516293"/>
            <a:ext cx="2724727" cy="2427634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Teaching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Area</a:t>
            </a:r>
            <a:endParaRPr kumimoji="0" lang="en-US" alt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 e.g</a:t>
            </a:r>
            <a:r>
              <a:rPr lang="en-US" altLang="en-US" sz="1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English</a:t>
            </a:r>
            <a:endParaRPr kumimoji="0" lang="en-US" alt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LIAISON ATTENDS FIRST OBSERVATION AND FIRST ROUND-TABLE MEETING IN </a:t>
            </a:r>
            <a:r>
              <a:rPr lang="en-US" altLang="en-US" sz="1400" u="sng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SCHEDULED</a:t>
            </a:r>
            <a:r>
              <a:rPr kumimoji="0" lang="en-US" altLang="en-US" sz="1400" b="0" i="0" u="sng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WEEKS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ounded Rectangle 2"/>
          <p:cNvSpPr>
            <a:spLocks noChangeArrowheads="1"/>
          </p:cNvSpPr>
          <p:nvPr/>
        </p:nvSpPr>
        <p:spPr bwMode="auto">
          <a:xfrm>
            <a:off x="7350577" y="1886454"/>
            <a:ext cx="2974109" cy="2475346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Teaching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Area</a:t>
            </a:r>
            <a:endParaRPr kumimoji="0" lang="en-US" alt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 e.g</a:t>
            </a:r>
            <a:r>
              <a:rPr lang="en-US" altLang="en-US" sz="1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History</a:t>
            </a:r>
            <a:endParaRPr kumimoji="0" lang="en-US" alt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OBSERVATIONS AND FIRST ROUND-TABLE MEETING IN </a:t>
            </a:r>
            <a:r>
              <a:rPr lang="en-US" altLang="en-US" sz="1400" u="sng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SCHEDULED</a:t>
            </a:r>
            <a:r>
              <a:rPr kumimoji="0" lang="en-US" altLang="en-US" sz="1400" b="0" i="0" u="sng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WEEK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WITH MENTOR TEACHER/S AND </a:t>
            </a:r>
            <a:r>
              <a:rPr lang="en-US" altLang="en-US" sz="1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PRESERVICE TEACHER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ONLY (LIAISON</a:t>
            </a:r>
            <a:r>
              <a:rPr kumimoji="0" lang="en-US" altLang="en-US" sz="14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NOT PRESENT),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b="1">
                <a:latin typeface="Calibri" panose="020F0502020204030204" pitchFamily="34" charset="0"/>
                <a:cs typeface="Times New Roman" panose="02020603050405020304" pitchFamily="18" charset="0"/>
              </a:rPr>
              <a:t>PRIOR </a:t>
            </a:r>
            <a:r>
              <a:rPr lang="en-US" altLang="en-US" sz="1400">
                <a:latin typeface="Calibri" panose="020F0502020204030204" pitchFamily="34" charset="0"/>
                <a:cs typeface="Times New Roman" panose="02020603050405020304" pitchFamily="18" charset="0"/>
              </a:rPr>
              <a:t>to Teaching Area One Round-Table Meeting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Left Arrow 3"/>
          <p:cNvSpPr>
            <a:spLocks noChangeArrowheads="1"/>
          </p:cNvSpPr>
          <p:nvPr/>
        </p:nvSpPr>
        <p:spPr bwMode="auto">
          <a:xfrm>
            <a:off x="3592946" y="2179781"/>
            <a:ext cx="3574472" cy="2290619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7030A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 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RT1 from </a:t>
            </a:r>
            <a:r>
              <a:rPr lang="en-US" altLang="en-US" sz="14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Teaching Area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Mentor Teacher to be filled in and submitted in Sonia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PRIOR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the Round-Table meeting </a:t>
            </a:r>
            <a:r>
              <a:rPr lang="en-US" altLang="en-US" sz="14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Teaching Area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One </a:t>
            </a:r>
            <a:r>
              <a:rPr lang="en-US" altLang="en-US" sz="14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liaison to view and verify.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592945" y="457200"/>
            <a:ext cx="2890982" cy="1040474"/>
          </a:xfrm>
          <a:prstGeom prst="rect">
            <a:avLst/>
          </a:prstGeom>
          <a:solidFill>
            <a:srgbClr val="FFC000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NUMBER OF LIAISON     VISITS = 4</a:t>
            </a:r>
            <a:endParaRPr kumimoji="0" lang="en-AU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109748" y="1620188"/>
            <a:ext cx="1016000" cy="451894"/>
          </a:xfrm>
          <a:prstGeom prst="rect">
            <a:avLst/>
          </a:prstGeom>
          <a:solidFill>
            <a:srgbClr val="FFC000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LIAISON</a:t>
            </a:r>
            <a:r>
              <a:rPr kumimoji="0" lang="en-US" altLang="en-US" sz="11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VISITS 1 AND 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9484388" y="1886454"/>
            <a:ext cx="1023457" cy="471898"/>
          </a:xfrm>
          <a:prstGeom prst="rect">
            <a:avLst/>
          </a:prstGeom>
          <a:solidFill>
            <a:srgbClr val="FFC000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VISIT </a:t>
            </a:r>
            <a:r>
              <a:rPr kumimoji="0" lang="en-AU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LIAISON</a:t>
            </a:r>
            <a:endParaRPr kumimoji="0" lang="en-AU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2567306" y="0"/>
            <a:ext cx="1272865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2567306" y="162580"/>
            <a:ext cx="12728652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AU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AU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2890982" y="475819"/>
            <a:ext cx="12404976" cy="87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7162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7162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7162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7162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7162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162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162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162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162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62800" algn="l"/>
              </a:tabLst>
            </a:pPr>
            <a:endParaRPr kumimoji="0" lang="en-AU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62800" algn="l"/>
              </a:tabLst>
            </a:pPr>
            <a:r>
              <a:rPr kumimoji="0" lang="en-AU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kumimoji="0" lang="en-AU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62800" algn="l"/>
              </a:tabLst>
            </a:pPr>
            <a:r>
              <a:rPr kumimoji="0" lang="en-AU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kumimoji="0" lang="en-AU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62800" algn="l"/>
              </a:tabLst>
            </a:pPr>
            <a:endParaRPr kumimoji="0" lang="en-AU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Flowchart: Process 12"/>
          <p:cNvSpPr/>
          <p:nvPr/>
        </p:nvSpPr>
        <p:spPr>
          <a:xfrm>
            <a:off x="701962" y="4895272"/>
            <a:ext cx="2724727" cy="1450109"/>
          </a:xfrm>
          <a:prstGeom prst="flowChartProcess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/>
              <a:t>LIAISON VERIFIES </a:t>
            </a:r>
            <a:r>
              <a:rPr lang="en-AU" i="1" u="sng"/>
              <a:t>BOTH</a:t>
            </a:r>
            <a:r>
              <a:rPr lang="en-AU"/>
              <a:t> RT1 FORMS IN SONIA</a:t>
            </a:r>
          </a:p>
        </p:txBody>
      </p:sp>
      <p:sp>
        <p:nvSpPr>
          <p:cNvPr id="14" name="Down Arrow 13"/>
          <p:cNvSpPr/>
          <p:nvPr/>
        </p:nvSpPr>
        <p:spPr>
          <a:xfrm>
            <a:off x="1921164" y="4107238"/>
            <a:ext cx="397163" cy="6956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1252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6"/>
          <p:cNvSpPr>
            <a:spLocks noChangeArrowheads="1"/>
          </p:cNvSpPr>
          <p:nvPr/>
        </p:nvSpPr>
        <p:spPr bwMode="auto">
          <a:xfrm>
            <a:off x="785089" y="1174371"/>
            <a:ext cx="2733964" cy="226695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en-US" sz="11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100" b="1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en-US" sz="11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Teaching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Area</a:t>
            </a:r>
            <a:endParaRPr kumimoji="0" lang="en-US" alt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 e.g</a:t>
            </a:r>
            <a:r>
              <a:rPr lang="en-US" altLang="en-US" sz="1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History</a:t>
            </a:r>
            <a:endParaRPr kumimoji="0" lang="en-US" alt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LIAISON ATTENDS SECOND OBSERVATION AND SECOND ROUND-TABLE MEETING IN </a:t>
            </a:r>
            <a:r>
              <a:rPr lang="en-US" altLang="en-US" sz="1400" b="0" u="sng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SCHEDULED</a:t>
            </a:r>
            <a:r>
              <a:rPr kumimoji="0" lang="en-US" altLang="en-US" sz="1400" i="0" u="sng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WEEKS</a:t>
            </a:r>
            <a:endParaRPr kumimoji="0" lang="en-US" altLang="en-US" sz="140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ounded Rectangle 17"/>
          <p:cNvSpPr>
            <a:spLocks noChangeArrowheads="1"/>
          </p:cNvSpPr>
          <p:nvPr/>
        </p:nvSpPr>
        <p:spPr bwMode="auto">
          <a:xfrm>
            <a:off x="6698353" y="1173594"/>
            <a:ext cx="3195782" cy="2447059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en-US" sz="11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Teaching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Area</a:t>
            </a:r>
            <a:endParaRPr kumimoji="0" lang="en-US" alt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 e.g</a:t>
            </a:r>
            <a:r>
              <a:rPr lang="en-US" altLang="en-US" sz="1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English</a:t>
            </a:r>
            <a:endParaRPr kumimoji="0" lang="en-US" alt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OBSERVATIONS AND SECOND ROUND-TABLE MEETING IN </a:t>
            </a:r>
            <a:r>
              <a:rPr lang="en-US" altLang="en-US" sz="1400" u="sng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SCHEDULED</a:t>
            </a:r>
            <a:r>
              <a:rPr kumimoji="0" lang="en-US" altLang="en-US" sz="1400" b="0" i="0" u="sng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WEEK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WITH MENTOR TEACHER/S AND </a:t>
            </a:r>
            <a:r>
              <a:rPr lang="en-US" altLang="en-US" sz="1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PRESERVICE TEACHER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ONLY (LIAISON NOT PRESENT),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>
                <a:latin typeface="Calibri" panose="020F0502020204030204" pitchFamily="34" charset="0"/>
                <a:cs typeface="Times New Roman" panose="02020603050405020304" pitchFamily="18" charset="0"/>
              </a:rPr>
              <a:t>PRIOR to Teaching Area Two Round-Table Meeting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Left Arrow 21"/>
          <p:cNvSpPr>
            <a:spLocks noChangeArrowheads="1"/>
          </p:cNvSpPr>
          <p:nvPr/>
        </p:nvSpPr>
        <p:spPr bwMode="auto">
          <a:xfrm>
            <a:off x="3583708" y="1371600"/>
            <a:ext cx="2927927" cy="2266950"/>
          </a:xfrm>
          <a:prstGeom prst="leftArrow">
            <a:avLst>
              <a:gd name="adj1" fmla="val 50000"/>
              <a:gd name="adj2" fmla="val 50002"/>
            </a:avLst>
          </a:prstGeom>
          <a:solidFill>
            <a:srgbClr val="7030A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 </a:t>
            </a: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RT2 from </a:t>
            </a:r>
            <a:r>
              <a:rPr lang="en-US" altLang="en-US" sz="12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Teaching Area</a:t>
            </a: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Mentor Teacher to be filled in and submitted in Sonia </a:t>
            </a: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PRIOR</a:t>
            </a: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the Round-Table meeting </a:t>
            </a:r>
            <a:r>
              <a:rPr lang="en-US" altLang="en-US" sz="12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Teaching Area</a:t>
            </a: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Two </a:t>
            </a:r>
            <a:r>
              <a:rPr lang="en-US" altLang="en-US" sz="12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liaison to view and verify.</a:t>
            </a: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3786909" y="457200"/>
            <a:ext cx="2059709" cy="584200"/>
          </a:xfrm>
          <a:prstGeom prst="rect">
            <a:avLst/>
          </a:prstGeom>
          <a:solidFill>
            <a:srgbClr val="FFC000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Visits 3 and 4</a:t>
            </a:r>
            <a:endParaRPr kumimoji="0" lang="en-AU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2299855" y="1173594"/>
            <a:ext cx="720436" cy="516661"/>
          </a:xfrm>
          <a:prstGeom prst="rect">
            <a:avLst/>
          </a:prstGeom>
          <a:solidFill>
            <a:srgbClr val="FFC000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VISITS 3 AND 4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20"/>
          <p:cNvSpPr txBox="1">
            <a:spLocks noChangeArrowheads="1"/>
          </p:cNvSpPr>
          <p:nvPr/>
        </p:nvSpPr>
        <p:spPr bwMode="auto">
          <a:xfrm>
            <a:off x="9009180" y="1173594"/>
            <a:ext cx="1062185" cy="457200"/>
          </a:xfrm>
          <a:prstGeom prst="rect">
            <a:avLst/>
          </a:prstGeom>
          <a:solidFill>
            <a:srgbClr val="FFC000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VISIT FROM LIAISON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sp>
        <p:nvSpPr>
          <p:cNvPr id="20" name="Flowchart: Process 19"/>
          <p:cNvSpPr/>
          <p:nvPr/>
        </p:nvSpPr>
        <p:spPr>
          <a:xfrm>
            <a:off x="791879" y="4437494"/>
            <a:ext cx="2927927" cy="1699491"/>
          </a:xfrm>
          <a:prstGeom prst="flowChartProcess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/>
              <a:t>LIAISON VERIFIES </a:t>
            </a:r>
            <a:r>
              <a:rPr lang="en-AU" i="1" u="sng"/>
              <a:t>BOTH</a:t>
            </a:r>
            <a:r>
              <a:rPr lang="en-AU"/>
              <a:t> RT2 FORMS IN SONIA</a:t>
            </a:r>
          </a:p>
          <a:p>
            <a:pPr algn="ctr"/>
            <a:endParaRPr lang="en-AU"/>
          </a:p>
        </p:txBody>
      </p:sp>
      <p:sp>
        <p:nvSpPr>
          <p:cNvPr id="21" name="Down Arrow 20"/>
          <p:cNvSpPr/>
          <p:nvPr/>
        </p:nvSpPr>
        <p:spPr>
          <a:xfrm>
            <a:off x="2013526" y="3533775"/>
            <a:ext cx="484632" cy="8112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3083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343564" y="637309"/>
            <a:ext cx="5227781" cy="7943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/>
              <a:t>Multiple Mentor Teachers in a teaching area</a:t>
            </a:r>
            <a:r>
              <a:rPr lang="en-AU"/>
              <a:t>:</a:t>
            </a:r>
          </a:p>
        </p:txBody>
      </p:sp>
      <p:sp>
        <p:nvSpPr>
          <p:cNvPr id="3" name="Down Arrow 2"/>
          <p:cNvSpPr/>
          <p:nvPr/>
        </p:nvSpPr>
        <p:spPr>
          <a:xfrm>
            <a:off x="5671127" y="1560946"/>
            <a:ext cx="424873" cy="6095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Rounded Rectangle 3"/>
          <p:cNvSpPr/>
          <p:nvPr/>
        </p:nvSpPr>
        <p:spPr>
          <a:xfrm>
            <a:off x="4147127" y="2272146"/>
            <a:ext cx="3519055" cy="81279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/>
              <a:t>ONE MENTOR TO BE DESIGNATED AS LEAD MENTOR.</a:t>
            </a:r>
          </a:p>
        </p:txBody>
      </p:sp>
      <p:sp>
        <p:nvSpPr>
          <p:cNvPr id="5" name="Down Arrow 4"/>
          <p:cNvSpPr/>
          <p:nvPr/>
        </p:nvSpPr>
        <p:spPr>
          <a:xfrm>
            <a:off x="5671127" y="3186546"/>
            <a:ext cx="424873" cy="6465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Rounded Rectangle 6"/>
          <p:cNvSpPr/>
          <p:nvPr/>
        </p:nvSpPr>
        <p:spPr>
          <a:xfrm>
            <a:off x="3343565" y="4008582"/>
            <a:ext cx="5227780" cy="13023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/>
              <a:t>If all mentor teachers are not able to be present at the Round-Table Meetings, their comments/ observations/concerns can be sent to the Lead Mentor Teacher prior to a Round-Table Meeting </a:t>
            </a:r>
          </a:p>
        </p:txBody>
      </p:sp>
      <p:sp>
        <p:nvSpPr>
          <p:cNvPr id="8" name="Down Arrow 7"/>
          <p:cNvSpPr/>
          <p:nvPr/>
        </p:nvSpPr>
        <p:spPr>
          <a:xfrm>
            <a:off x="5763490" y="5486400"/>
            <a:ext cx="249383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Flowchart: Alternate Process 8"/>
          <p:cNvSpPr/>
          <p:nvPr/>
        </p:nvSpPr>
        <p:spPr>
          <a:xfrm>
            <a:off x="3343564" y="5994400"/>
            <a:ext cx="5227781" cy="612648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/>
              <a:t>LEAD MENTORS ARE ENCOURAGED TO COMMUNICATE WITH EACH OTHER AND LIAISON</a:t>
            </a:r>
          </a:p>
        </p:txBody>
      </p:sp>
    </p:spTree>
    <p:extLst>
      <p:ext uri="{BB962C8B-B14F-4D97-AF65-F5344CB8AC3E}">
        <p14:creationId xmlns:p14="http://schemas.microsoft.com/office/powerpoint/2010/main" val="2155664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8a944236-9e76-4b8a-abf8-bc9194d7afec" xsi:nil="true"/>
    <lcf76f155ced4ddcb4097134ff3c332f xmlns="4e0ddee8-5ec1-4efe-813c-6fc59c576734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A9FE683CFBDB41B4EF1D1622083EB3" ma:contentTypeVersion="20" ma:contentTypeDescription="Create a new document." ma:contentTypeScope="" ma:versionID="f4a8ae9c356f1abdbcf8b46613fd1ad6">
  <xsd:schema xmlns:xsd="http://www.w3.org/2001/XMLSchema" xmlns:xs="http://www.w3.org/2001/XMLSchema" xmlns:p="http://schemas.microsoft.com/office/2006/metadata/properties" xmlns:ns1="http://schemas.microsoft.com/sharepoint/v3" xmlns:ns2="4e0ddee8-5ec1-4efe-813c-6fc59c576734" xmlns:ns3="8a944236-9e76-4b8a-abf8-bc9194d7afec" targetNamespace="http://schemas.microsoft.com/office/2006/metadata/properties" ma:root="true" ma:fieldsID="38841dcc66c58fd488ad42308085cb68" ns1:_="" ns2:_="" ns3:_="">
    <xsd:import namespace="http://schemas.microsoft.com/sharepoint/v3"/>
    <xsd:import namespace="4e0ddee8-5ec1-4efe-813c-6fc59c576734"/>
    <xsd:import namespace="8a944236-9e76-4b8a-abf8-bc9194d7af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0ddee8-5ec1-4efe-813c-6fc59c5767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f73459b4-9309-4726-a986-27eb3ccf0b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944236-9e76-4b8a-abf8-bc9194d7afe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68085c58-3ba9-43c9-b946-15c928bbd9ad}" ma:internalName="TaxCatchAll" ma:showField="CatchAllData" ma:web="8a944236-9e76-4b8a-abf8-bc9194d7af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4CA4FFD-D714-4A3E-A2FA-8B64313F1521}">
  <ds:schemaRefs>
    <ds:schemaRef ds:uri="4e0ddee8-5ec1-4efe-813c-6fc59c576734"/>
    <ds:schemaRef ds:uri="8a944236-9e76-4b8a-abf8-bc9194d7afe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964D7B8-6C6F-4880-BCE4-CE362773AEFD}"/>
</file>

<file path=customXml/itemProps3.xml><?xml version="1.0" encoding="utf-8"?>
<ds:datastoreItem xmlns:ds="http://schemas.openxmlformats.org/officeDocument/2006/customXml" ds:itemID="{8A1378DB-14DD-47FC-BD9A-C3CA850BA8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LIAISON OBSERVATIONS AND ROUND-TABLE VISITS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OBSERVATIONS AND ROUND TABLE VISITS</dc:title>
  <dc:creator>Yvonne Smuts</dc:creator>
  <cp:revision>1</cp:revision>
  <cp:lastPrinted>2022-05-04T01:57:29Z</cp:lastPrinted>
  <dcterms:created xsi:type="dcterms:W3CDTF">2018-03-19T23:25:54Z</dcterms:created>
  <dcterms:modified xsi:type="dcterms:W3CDTF">2022-05-04T02:08:01Z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0x010100DEA9FE683CFBDB41B4EF1D1622083EB3</vt:lpwstr>
  </property>
</Properties>
</file>